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71" r:id="rId5"/>
    <p:sldId id="270" r:id="rId6"/>
    <p:sldId id="272" r:id="rId7"/>
    <p:sldId id="280" r:id="rId8"/>
    <p:sldId id="281" r:id="rId9"/>
    <p:sldId id="273" r:id="rId10"/>
    <p:sldId id="268" r:id="rId11"/>
    <p:sldId id="282" r:id="rId12"/>
    <p:sldId id="260" r:id="rId13"/>
    <p:sldId id="283" r:id="rId14"/>
    <p:sldId id="274" r:id="rId15"/>
    <p:sldId id="284" r:id="rId16"/>
    <p:sldId id="275" r:id="rId17"/>
    <p:sldId id="285" r:id="rId18"/>
    <p:sldId id="262" r:id="rId19"/>
    <p:sldId id="267" r:id="rId20"/>
    <p:sldId id="276" r:id="rId21"/>
    <p:sldId id="263" r:id="rId22"/>
    <p:sldId id="277" r:id="rId23"/>
    <p:sldId id="278" r:id="rId24"/>
    <p:sldId id="264" r:id="rId25"/>
    <p:sldId id="265" r:id="rId26"/>
    <p:sldId id="266" r:id="rId27"/>
    <p:sldId id="279" r:id="rId28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AB97D-F870-418C-8FFE-2252F78038F2}" type="datetimeFigureOut">
              <a:rPr lang="en-US" smtClean="0"/>
              <a:t>12/16/2018</a:t>
            </a:fld>
            <a:endParaRPr lang="en-US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3D3C-6801-4A6E-A64C-D3BA56F9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8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Senzor</a:t>
            </a:r>
            <a:r>
              <a:rPr lang="en-US" dirty="0" smtClean="0"/>
              <a:t> RM44 je product </a:t>
            </a:r>
            <a:r>
              <a:rPr lang="en-US" dirty="0" err="1" smtClean="0"/>
              <a:t>podjetja</a:t>
            </a:r>
            <a:r>
              <a:rPr lang="en-US" dirty="0" smtClean="0"/>
              <a:t> </a:t>
            </a:r>
            <a:r>
              <a:rPr lang="en-US" dirty="0" err="1" smtClean="0"/>
              <a:t>rls</a:t>
            </a:r>
            <a:r>
              <a:rPr lang="en-US" dirty="0" smtClean="0"/>
              <a:t> </a:t>
            </a:r>
            <a:r>
              <a:rPr lang="en-US" dirty="0" err="1" smtClean="0"/>
              <a:t>merilna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tehnika</a:t>
            </a:r>
            <a:endParaRPr lang="en-US" baseline="0" dirty="0" smtClean="0"/>
          </a:p>
          <a:p>
            <a:r>
              <a:rPr lang="en-US" baseline="0" dirty="0" err="1" smtClean="0"/>
              <a:t>Kot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zasuka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doloca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podlagi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magnetnega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polja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</a:t>
            </a:r>
            <a:r>
              <a:rPr lang="en-US" baseline="0" dirty="0" smtClean="0"/>
              <a:t> gam </a:t>
            </a:r>
            <a:r>
              <a:rPr lang="en-US" baseline="0" dirty="0" err="1" smtClean="0"/>
              <a:t>eri</a:t>
            </a:r>
            <a:endParaRPr lang="en-US" baseline="0" dirty="0" smtClean="0"/>
          </a:p>
          <a:p>
            <a:r>
              <a:rPr lang="en-US" baseline="0" dirty="0" err="1" smtClean="0"/>
              <a:t>Spada</a:t>
            </a:r>
            <a:r>
              <a:rPr lang="en-US" baseline="0" dirty="0" smtClean="0"/>
              <a:t> v </a:t>
            </a:r>
            <a:r>
              <a:rPr lang="en-US" baseline="0" dirty="0" err="1" smtClean="0"/>
              <a:t>druzino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onaxis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ker</a:t>
            </a:r>
            <a:r>
              <a:rPr lang="en-US" baseline="0" dirty="0" smtClean="0"/>
              <a:t> se mora </a:t>
            </a:r>
            <a:r>
              <a:rPr lang="en-US" baseline="0" dirty="0" err="1" smtClean="0"/>
              <a:t>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pravilno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delovanje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montirati</a:t>
            </a:r>
            <a:r>
              <a:rPr lang="en-US" baseline="0" dirty="0" smtClean="0"/>
              <a:t> sensor </a:t>
            </a:r>
            <a:r>
              <a:rPr lang="en-US" baseline="0" dirty="0" err="1" smtClean="0"/>
              <a:t>nad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vrtenja</a:t>
            </a:r>
            <a:endParaRPr lang="en-US" baseline="0" dirty="0" smtClean="0"/>
          </a:p>
          <a:p>
            <a:r>
              <a:rPr lang="en-US" baseline="0" dirty="0" err="1" smtClean="0"/>
              <a:t>Izhod</a:t>
            </a:r>
            <a:r>
              <a:rPr lang="en-US" baseline="0" dirty="0" smtClean="0"/>
              <a:t> je </a:t>
            </a:r>
            <a:r>
              <a:rPr lang="en-US" baseline="0" dirty="0" err="1" smtClean="0"/>
              <a:t>mozen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nacinov</a:t>
            </a:r>
            <a:endParaRPr lang="en-US" baseline="0" dirty="0" smtClean="0"/>
          </a:p>
          <a:p>
            <a:r>
              <a:rPr lang="en-US" baseline="0" dirty="0" smtClean="0"/>
              <a:t>V </a:t>
            </a:r>
            <a:r>
              <a:rPr lang="en-US" baseline="0" dirty="0" err="1" smtClean="0"/>
              <a:t>magistskem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uporabljal</a:t>
            </a:r>
            <a:r>
              <a:rPr lang="en-US" baseline="0" dirty="0" smtClean="0"/>
              <a:t> sensor s </a:t>
            </a:r>
            <a:r>
              <a:rPr lang="en-US" baseline="0" dirty="0" err="1" smtClean="0"/>
              <a:t>aalognima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izhodoma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8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3960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5217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4331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51661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61867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9228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10988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81324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71551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44736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 dirty="0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3970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5EEB2-BC8C-4A40-B415-B7FD977EFEDA}" type="datetimeFigureOut">
              <a:rPr lang="sl-SI" smtClean="0"/>
              <a:t>16. 12. 2018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0701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71019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sl-SI" dirty="0" smtClean="0"/>
              <a:t>Vpliv statične in dinamične ekscentričnosti magnetnega senzorja RM44 na napako v signalu kota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4097791"/>
            <a:ext cx="9144000" cy="1655762"/>
          </a:xfrm>
        </p:spPr>
        <p:txBody>
          <a:bodyPr/>
          <a:lstStyle/>
          <a:p>
            <a:pPr algn="r"/>
            <a:r>
              <a:rPr lang="sl-SI" dirty="0" smtClean="0"/>
              <a:t>Mitja Alič</a:t>
            </a:r>
          </a:p>
          <a:p>
            <a:pPr algn="r"/>
            <a:r>
              <a:rPr lang="sl-SI" dirty="0" smtClean="0"/>
              <a:t>Ljubljana, 2018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8831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značba mesta vsebin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Slika </a:t>
            </a:r>
            <a:r>
              <a:rPr lang="sl-SI" dirty="0" err="1" smtClean="0"/>
              <a:t>vrtecega</a:t>
            </a:r>
            <a:r>
              <a:rPr lang="sl-SI" dirty="0" smtClean="0"/>
              <a:t> se magneta ob stat eks</a:t>
            </a:r>
            <a:endParaRPr lang="en-US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062"/>
            <a:ext cx="7620000" cy="6619875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Statična ekscentričnost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6085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Statična ekscentričnost</a:t>
            </a:r>
            <a:endParaRPr lang="sl-SI" dirty="0"/>
          </a:p>
        </p:txBody>
      </p:sp>
      <p:sp>
        <p:nvSpPr>
          <p:cNvPr id="6" name="Označba mesta vsebin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Slika </a:t>
            </a:r>
            <a:r>
              <a:rPr lang="sl-SI" dirty="0" err="1" smtClean="0"/>
              <a:t>vrtecega</a:t>
            </a:r>
            <a:r>
              <a:rPr lang="sl-SI" dirty="0" smtClean="0"/>
              <a:t> se magneta ob stat 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Statična ekscentričnost</a:t>
            </a:r>
            <a:endParaRPr lang="sl-SI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Obrnjen sistem</a:t>
            </a:r>
            <a:endParaRPr lang="en-US" dirty="0"/>
          </a:p>
        </p:txBody>
      </p:sp>
      <p:pic>
        <p:nvPicPr>
          <p:cNvPr id="6" name="Slika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062"/>
            <a:ext cx="7620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7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Statična ekscentričnost</a:t>
            </a:r>
            <a:endParaRPr lang="sl-SI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Obrnjen 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značba mesta vsebine 5"/>
          <p:cNvSpPr>
            <a:spLocks noGrp="1"/>
          </p:cNvSpPr>
          <p:nvPr>
            <p:ph idx="1"/>
          </p:nvPr>
        </p:nvSpPr>
        <p:spPr>
          <a:xfrm>
            <a:off x="838200" y="1825625"/>
            <a:ext cx="2944091" cy="4351338"/>
          </a:xfrm>
        </p:spPr>
        <p:txBody>
          <a:bodyPr/>
          <a:lstStyle/>
          <a:p>
            <a:r>
              <a:rPr lang="sl-SI" dirty="0" smtClean="0"/>
              <a:t>Slika </a:t>
            </a:r>
            <a:r>
              <a:rPr lang="sl-SI" dirty="0" err="1" smtClean="0"/>
              <a:t>vrtecega</a:t>
            </a:r>
            <a:r>
              <a:rPr lang="sl-SI" dirty="0" smtClean="0"/>
              <a:t> se magneta ob stat eks</a:t>
            </a:r>
            <a:endParaRPr lang="en-US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062"/>
            <a:ext cx="7620000" cy="6619875"/>
          </a:xfrm>
          <a:prstGeom prst="rect">
            <a:avLst/>
          </a:prstGeo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Dinamična </a:t>
            </a:r>
            <a:r>
              <a:rPr lang="sl-SI" dirty="0" smtClean="0"/>
              <a:t>ekscentričnost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5621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Dinamična </a:t>
            </a:r>
            <a:r>
              <a:rPr lang="sl-SI" dirty="0" smtClean="0"/>
              <a:t>ekscentričnost</a:t>
            </a:r>
            <a:endParaRPr lang="sl-SI" dirty="0"/>
          </a:p>
        </p:txBody>
      </p:sp>
      <p:sp>
        <p:nvSpPr>
          <p:cNvPr id="6" name="Označba mesta vsebin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Slika </a:t>
            </a:r>
            <a:r>
              <a:rPr lang="sl-SI" dirty="0" err="1" smtClean="0"/>
              <a:t>vrtecega</a:t>
            </a:r>
            <a:r>
              <a:rPr lang="sl-SI" dirty="0" smtClean="0"/>
              <a:t> se magneta ob stat 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3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Dinamična </a:t>
            </a:r>
            <a:r>
              <a:rPr lang="sl-SI" dirty="0" smtClean="0"/>
              <a:t>ekscentričnost</a:t>
            </a:r>
            <a:endParaRPr lang="sl-SI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Obrnjen sistem</a:t>
            </a:r>
            <a:endParaRPr lang="en-US" dirty="0"/>
          </a:p>
        </p:txBody>
      </p:sp>
      <p:pic>
        <p:nvPicPr>
          <p:cNvPr id="3" name="Slika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9062"/>
            <a:ext cx="76200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Dinamična </a:t>
            </a:r>
            <a:r>
              <a:rPr lang="sl-SI" dirty="0" smtClean="0"/>
              <a:t>ekscentričnost</a:t>
            </a:r>
            <a:endParaRPr lang="sl-SI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Obrnjen 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25" y="0"/>
            <a:ext cx="8200897" cy="6858000"/>
          </a:xfr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Magnetno polje</a:t>
            </a:r>
            <a:endParaRPr lang="sl-SI" dirty="0"/>
          </a:p>
        </p:txBody>
      </p:sp>
      <p:sp>
        <p:nvSpPr>
          <p:cNvPr id="6" name="Označba mesta vsebine 5"/>
          <p:cNvSpPr>
            <a:spLocks noGrp="1"/>
          </p:cNvSpPr>
          <p:nvPr>
            <p:ph sz="half" idx="2"/>
          </p:nvPr>
        </p:nvSpPr>
        <p:spPr>
          <a:xfrm>
            <a:off x="997528" y="1690689"/>
            <a:ext cx="4932218" cy="4486274"/>
          </a:xfrm>
        </p:spPr>
        <p:txBody>
          <a:bodyPr/>
          <a:lstStyle/>
          <a:p>
            <a:r>
              <a:rPr lang="sl-SI" dirty="0" smtClean="0"/>
              <a:t>Izračun lokacije Hallove sonde</a:t>
            </a:r>
          </a:p>
          <a:p>
            <a:r>
              <a:rPr lang="sl-SI" dirty="0" smtClean="0"/>
              <a:t>Določanje vrednosti magnetnega polja iz tabele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63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27" y="0"/>
            <a:ext cx="8200897" cy="6858000"/>
          </a:xfr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Magnetno </a:t>
            </a:r>
            <a:r>
              <a:rPr lang="sl-SI" dirty="0" smtClean="0"/>
              <a:t>polje</a:t>
            </a:r>
            <a:endParaRPr lang="sl-SI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značba mesta vsebine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969819" y="1825625"/>
                <a:ext cx="3546764" cy="4351338"/>
              </a:xfrm>
            </p:spPr>
            <p:txBody>
              <a:bodyPr/>
              <a:lstStyle/>
              <a:p>
                <a:r>
                  <a:rPr lang="sl-SI" dirty="0" smtClean="0"/>
                  <a:t>V središču magneta polje aproksimirano s ravnino</a:t>
                </a:r>
              </a:p>
              <a:p>
                <a:r>
                  <a:rPr lang="sl-SI" b="0" dirty="0" smtClean="0"/>
                  <a:t>Določanje vrednosti polja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l-SI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sl-SI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Označba mesta vsebin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969819" y="1825625"/>
                <a:ext cx="3546764" cy="4351338"/>
              </a:xfrm>
              <a:blipFill>
                <a:blip r:embed="rId3"/>
                <a:stretch>
                  <a:fillRect l="-3093" t="-2241" r="-4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12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RM44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199" y="1825625"/>
            <a:ext cx="4935583" cy="4351338"/>
          </a:xfrm>
        </p:spPr>
        <p:txBody>
          <a:bodyPr/>
          <a:lstStyle/>
          <a:p>
            <a:r>
              <a:rPr lang="en-US" dirty="0" err="1" smtClean="0"/>
              <a:t>Magnetni</a:t>
            </a:r>
            <a:r>
              <a:rPr lang="en-US" dirty="0" smtClean="0"/>
              <a:t> </a:t>
            </a:r>
            <a:r>
              <a:rPr lang="en-US" dirty="0" err="1" smtClean="0"/>
              <a:t>dajalnik</a:t>
            </a:r>
            <a:r>
              <a:rPr lang="en-US" dirty="0" smtClean="0"/>
              <a:t> </a:t>
            </a:r>
            <a:r>
              <a:rPr lang="en-US" dirty="0" err="1" smtClean="0"/>
              <a:t>zasuka</a:t>
            </a:r>
            <a:endParaRPr lang="en-US" dirty="0" smtClean="0"/>
          </a:p>
          <a:p>
            <a:r>
              <a:rPr lang="en-US" dirty="0" smtClean="0"/>
              <a:t>On-axis</a:t>
            </a:r>
          </a:p>
          <a:p>
            <a:r>
              <a:rPr lang="en-US" dirty="0" err="1" smtClean="0"/>
              <a:t>Komunikacija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Analogni</a:t>
            </a:r>
            <a:r>
              <a:rPr lang="en-US" dirty="0" smtClean="0"/>
              <a:t> </a:t>
            </a:r>
            <a:r>
              <a:rPr lang="en-US" dirty="0" err="1" smtClean="0"/>
              <a:t>izhod</a:t>
            </a:r>
            <a:r>
              <a:rPr lang="en-US" dirty="0" smtClean="0"/>
              <a:t> sin/cos</a:t>
            </a:r>
          </a:p>
          <a:p>
            <a:pPr lvl="1"/>
            <a:r>
              <a:rPr lang="en-US" dirty="0" err="1" smtClean="0"/>
              <a:t>Inkrementalni</a:t>
            </a:r>
            <a:endParaRPr lang="en-US" dirty="0" smtClean="0"/>
          </a:p>
          <a:p>
            <a:pPr lvl="1"/>
            <a:r>
              <a:rPr lang="en-US" dirty="0" smtClean="0"/>
              <a:t>SSI</a:t>
            </a:r>
            <a:endParaRPr lang="en-US" dirty="0" smtClean="0"/>
          </a:p>
        </p:txBody>
      </p:sp>
      <p:pic>
        <p:nvPicPr>
          <p:cNvPr id="9" name="Slika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68" y="1690688"/>
            <a:ext cx="7299632" cy="47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Napaka zaradi „pokvarjenih“ signalov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Neenakost amplitud</a:t>
            </a:r>
          </a:p>
          <a:p>
            <a:r>
              <a:rPr lang="sl-SI" dirty="0" smtClean="0"/>
              <a:t>Fazni zamik signalov ni bil 90ᵒ</a:t>
            </a:r>
          </a:p>
          <a:p>
            <a:r>
              <a:rPr lang="sl-SI" dirty="0" smtClean="0"/>
              <a:t>Enosmerna komponenta v enem ali obeh signalih</a:t>
            </a:r>
          </a:p>
          <a:p>
            <a:r>
              <a:rPr lang="sl-SI" dirty="0" err="1" smtClean="0"/>
              <a:t>Sofazna</a:t>
            </a:r>
            <a:r>
              <a:rPr lang="sl-SI" dirty="0" smtClean="0"/>
              <a:t> motnja v obeh signalih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7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Napaka zaradi „pokvarjenih“ signalov</a:t>
            </a:r>
            <a:endParaRPr lang="sl-SI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27688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Simulacije – linearni model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Ob diferencialnem merjenju polja se je napaka odštela</a:t>
            </a:r>
          </a:p>
          <a:p>
            <a:r>
              <a:rPr lang="sl-SI" dirty="0" smtClean="0"/>
              <a:t>Model je vseboval le 2 sondi</a:t>
            </a:r>
          </a:p>
          <a:p>
            <a:r>
              <a:rPr lang="sl-SI" dirty="0" smtClean="0"/>
              <a:t>Napako je bila analizirana v frekvenčnem prostoru</a:t>
            </a:r>
          </a:p>
          <a:p>
            <a:r>
              <a:rPr lang="sl-SI" dirty="0" smtClean="0"/>
              <a:t>Opazovani le prvi 4 harmoniki napake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0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Simulacije – </a:t>
            </a:r>
            <a:r>
              <a:rPr lang="sl-SI" dirty="0" smtClean="0"/>
              <a:t>realni </a:t>
            </a:r>
            <a:r>
              <a:rPr lang="sl-SI" dirty="0"/>
              <a:t>model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l-SI" dirty="0" smtClean="0"/>
              <a:t>Uporaba simuliranega magnetnega polja</a:t>
            </a:r>
          </a:p>
          <a:p>
            <a:r>
              <a:rPr lang="sl-SI" dirty="0" smtClean="0"/>
              <a:t>Diferencialno merjenje polja</a:t>
            </a:r>
          </a:p>
          <a:p>
            <a:r>
              <a:rPr lang="sl-SI" dirty="0" smtClean="0"/>
              <a:t>Pojavil se je 4 harmonik – posledica magneta</a:t>
            </a:r>
          </a:p>
          <a:p>
            <a:endParaRPr lang="sl-SI" dirty="0" smtClean="0"/>
          </a:p>
          <a:p>
            <a:endParaRPr lang="en-US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259" y="1171503"/>
            <a:ext cx="6399741" cy="4799806"/>
          </a:xfrm>
        </p:spPr>
      </p:pic>
    </p:spTree>
    <p:extLst>
      <p:ext uri="{BB962C8B-B14F-4D97-AF65-F5344CB8AC3E}">
        <p14:creationId xmlns:p14="http://schemas.microsoft.com/office/powerpoint/2010/main" val="11648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Meritve</a:t>
            </a:r>
            <a:endParaRPr lang="sl-SI" dirty="0"/>
          </a:p>
        </p:txBody>
      </p:sp>
      <p:sp>
        <p:nvSpPr>
          <p:cNvPr id="7" name="Označba mesta vsebine 6"/>
          <p:cNvSpPr>
            <a:spLocks noGrp="1"/>
          </p:cNvSpPr>
          <p:nvPr>
            <p:ph sz="half" idx="2"/>
          </p:nvPr>
        </p:nvSpPr>
        <p:spPr>
          <a:xfrm>
            <a:off x="616528" y="1652734"/>
            <a:ext cx="2708563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Označba mesta vsebine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8606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statične ekscentričnosti</a:t>
            </a:r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1" y="1357749"/>
            <a:ext cx="10814917" cy="5486400"/>
          </a:xfrm>
        </p:spPr>
      </p:pic>
    </p:spTree>
    <p:extLst>
      <p:ext uri="{BB962C8B-B14F-4D97-AF65-F5344CB8AC3E}">
        <p14:creationId xmlns:p14="http://schemas.microsoft.com/office/powerpoint/2010/main" val="36366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dinamične ekscentričnosti</a:t>
            </a:r>
            <a:endParaRPr lang="sl-SI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1" y="1243381"/>
            <a:ext cx="11042078" cy="5601638"/>
          </a:xfrm>
        </p:spPr>
      </p:pic>
    </p:spTree>
    <p:extLst>
      <p:ext uri="{BB962C8B-B14F-4D97-AF65-F5344CB8AC3E}">
        <p14:creationId xmlns:p14="http://schemas.microsoft.com/office/powerpoint/2010/main" val="13964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sl-SI" dirty="0" smtClean="0"/>
              <a:t>Hvala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RM44</a:t>
            </a:r>
            <a:r>
              <a:rPr lang="sl-SI" dirty="0" smtClean="0"/>
              <a:t> – AM256</a:t>
            </a:r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5812"/>
            <a:ext cx="5011081" cy="3616543"/>
          </a:xfrm>
        </p:spPr>
      </p:pic>
      <p:pic>
        <p:nvPicPr>
          <p:cNvPr id="4" name="Označba mesta vseb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52" y="1"/>
            <a:ext cx="7082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RM44</a:t>
            </a:r>
            <a:r>
              <a:rPr lang="sl-SI" dirty="0" smtClean="0"/>
              <a:t> – AM256</a:t>
            </a:r>
            <a:endParaRPr lang="sl-SI" dirty="0"/>
          </a:p>
        </p:txBody>
      </p:sp>
      <p:pic>
        <p:nvPicPr>
          <p:cNvPr id="6" name="Označba mesta vsebin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87" y="1690688"/>
            <a:ext cx="6552509" cy="4486275"/>
          </a:xfrm>
        </p:spPr>
      </p:pic>
    </p:spTree>
    <p:extLst>
      <p:ext uri="{BB962C8B-B14F-4D97-AF65-F5344CB8AC3E}">
        <p14:creationId xmlns:p14="http://schemas.microsoft.com/office/powerpoint/2010/main" val="36830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Simulacijski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825625"/>
            <a:ext cx="3470564" cy="4351338"/>
          </a:xfrm>
        </p:spPr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Hallove</a:t>
            </a:r>
            <a:r>
              <a:rPr lang="en-US" dirty="0" smtClean="0"/>
              <a:t> </a:t>
            </a:r>
            <a:r>
              <a:rPr lang="en-US" dirty="0" err="1" smtClean="0"/>
              <a:t>sonde</a:t>
            </a:r>
            <a:endParaRPr lang="en-US" dirty="0" smtClean="0"/>
          </a:p>
          <a:p>
            <a:r>
              <a:rPr lang="en-US" dirty="0" err="1" smtClean="0"/>
              <a:t>Diferencialno</a:t>
            </a:r>
            <a:r>
              <a:rPr lang="en-US" dirty="0" smtClean="0"/>
              <a:t> od</a:t>
            </a:r>
            <a:r>
              <a:rPr lang="sl-SI" dirty="0"/>
              <a:t>č</a:t>
            </a:r>
            <a:r>
              <a:rPr lang="en-US" dirty="0" err="1" smtClean="0"/>
              <a:t>itavanje</a:t>
            </a:r>
            <a:endParaRPr lang="sl-SI" dirty="0" smtClean="0"/>
          </a:p>
          <a:p>
            <a:r>
              <a:rPr lang="sl-SI" dirty="0" smtClean="0"/>
              <a:t>Izračun kota s funkcijo atan2</a:t>
            </a:r>
            <a:endParaRPr lang="en-US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2" y="601"/>
            <a:ext cx="5070764" cy="71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8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Pravilno montiran senzor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33" y="1825625"/>
            <a:ext cx="5008734" cy="4351338"/>
          </a:xfrm>
        </p:spPr>
      </p:pic>
    </p:spTree>
    <p:extLst>
      <p:ext uri="{BB962C8B-B14F-4D97-AF65-F5344CB8AC3E}">
        <p14:creationId xmlns:p14="http://schemas.microsoft.com/office/powerpoint/2010/main" val="2127997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Pravilno montiran senzor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14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Pravilno montiran senzor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633" y="1825625"/>
            <a:ext cx="5008734" cy="4351338"/>
          </a:xfrm>
        </p:spPr>
      </p:pic>
    </p:spTree>
    <p:extLst>
      <p:ext uri="{BB962C8B-B14F-4D97-AF65-F5344CB8AC3E}">
        <p14:creationId xmlns:p14="http://schemas.microsoft.com/office/powerpoint/2010/main" val="20999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Pravilno montiran senzor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Obrnjen sistem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279</Words>
  <Application>Microsoft Office PowerPoint</Application>
  <PresentationFormat>Širokozaslonsko</PresentationFormat>
  <Paragraphs>68</Paragraphs>
  <Slides>27</Slides>
  <Notes>1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Officeova tema</vt:lpstr>
      <vt:lpstr>Vpliv statične in dinamične ekscentričnosti magnetnega senzorja RM44 na napako v signalu kota</vt:lpstr>
      <vt:lpstr>RM44</vt:lpstr>
      <vt:lpstr>RM44 – AM256</vt:lpstr>
      <vt:lpstr>RM44 – AM256</vt:lpstr>
      <vt:lpstr>Simulacijski model</vt:lpstr>
      <vt:lpstr>Pravilno montiran senzor</vt:lpstr>
      <vt:lpstr>Pravilno montiran senzor</vt:lpstr>
      <vt:lpstr>Pravilno montiran senzor</vt:lpstr>
      <vt:lpstr>Pravilno montiran senzor</vt:lpstr>
      <vt:lpstr>Statična ekscentričnost</vt:lpstr>
      <vt:lpstr>Statična ekscentričnost</vt:lpstr>
      <vt:lpstr>Statična ekscentričnost</vt:lpstr>
      <vt:lpstr>Statična ekscentričnost</vt:lpstr>
      <vt:lpstr>Dinamična ekscentričnost</vt:lpstr>
      <vt:lpstr>Dinamična ekscentričnost</vt:lpstr>
      <vt:lpstr>Dinamična ekscentričnost</vt:lpstr>
      <vt:lpstr>Dinamična ekscentričnost</vt:lpstr>
      <vt:lpstr>Magnetno polje</vt:lpstr>
      <vt:lpstr>Magnetno polje</vt:lpstr>
      <vt:lpstr>Napaka zaradi „pokvarjenih“ signalov</vt:lpstr>
      <vt:lpstr>Napaka zaradi „pokvarjenih“ signalov</vt:lpstr>
      <vt:lpstr>Simulacije – linearni model</vt:lpstr>
      <vt:lpstr>Simulacije – realni model</vt:lpstr>
      <vt:lpstr>Meritve</vt:lpstr>
      <vt:lpstr>Rezultati statične ekscentričnosti</vt:lpstr>
      <vt:lpstr>Rezultati dinamične ekscentričnosti</vt:lpstr>
      <vt:lpstr>Hvala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Vpliv statične in dinamične ekscentričnosti magnetnega senzorja RM44 na napako v signalu kota</dc:title>
  <dc:creator>mitja</dc:creator>
  <cp:lastModifiedBy>mitja</cp:lastModifiedBy>
  <cp:revision>18</cp:revision>
  <dcterms:created xsi:type="dcterms:W3CDTF">2018-10-01T15:59:57Z</dcterms:created>
  <dcterms:modified xsi:type="dcterms:W3CDTF">2018-12-16T16:50:57Z</dcterms:modified>
</cp:coreProperties>
</file>